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23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0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71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7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3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8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8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79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30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95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9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4224-5F53-4681-B114-4FDA2DEB297A}" type="datetimeFigureOut">
              <a:rPr lang="bg-BG" smtClean="0"/>
              <a:t>21.1.2019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E07B-6C49-45E8-9BB0-876BFAD0C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53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73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/>
  <cp:lastModifiedBy/>
  <cp:revision>2</cp:revision>
</cp:coreProperties>
</file>